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5"/>
  </p:notesMasterIdLst>
  <p:handoutMasterIdLst>
    <p:handoutMasterId r:id="rId26"/>
  </p:handoutMasterIdLst>
  <p:sldIdLst>
    <p:sldId id="782" r:id="rId2"/>
    <p:sldId id="783" r:id="rId3"/>
    <p:sldId id="1074" r:id="rId4"/>
    <p:sldId id="1053" r:id="rId5"/>
    <p:sldId id="1054" r:id="rId6"/>
    <p:sldId id="1088" r:id="rId7"/>
    <p:sldId id="1089" r:id="rId8"/>
    <p:sldId id="1090" r:id="rId9"/>
    <p:sldId id="1063" r:id="rId10"/>
    <p:sldId id="1091" r:id="rId11"/>
    <p:sldId id="1092" r:id="rId12"/>
    <p:sldId id="1093" r:id="rId13"/>
    <p:sldId id="1057" r:id="rId14"/>
    <p:sldId id="1094" r:id="rId15"/>
    <p:sldId id="1095" r:id="rId16"/>
    <p:sldId id="1059" r:id="rId17"/>
    <p:sldId id="1066" r:id="rId18"/>
    <p:sldId id="1067" r:id="rId19"/>
    <p:sldId id="1068" r:id="rId20"/>
    <p:sldId id="1069" r:id="rId21"/>
    <p:sldId id="1070" r:id="rId22"/>
    <p:sldId id="1071" r:id="rId23"/>
    <p:sldId id="1072" r:id="rId2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E66"/>
    <a:srgbClr val="EF9D43"/>
    <a:srgbClr val="FF9900"/>
    <a:srgbClr val="FF0000"/>
    <a:srgbClr val="FF3399"/>
    <a:srgbClr val="FF0066"/>
    <a:srgbClr val="FFFF00"/>
    <a:srgbClr val="BCE292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9" d="100"/>
          <a:sy n="89" d="100"/>
        </p:scale>
        <p:origin x="-1314" y="-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18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6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3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1_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cdata.tsherpa.co.kr/tsherpa/MultiMedia/Flash/2020/curri/index.html?flashxmlnum=yuni4856&amp;classa=A8-C1-22-MM-MA-03-05-02-0-0-0-0&amp;classno=MA_22_03/suh_0202_04_0002/suh_0202_04_0002_20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227499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04547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모양으로 쌓아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suh_0201_02_0008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280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943461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suh_0201_02_0008_202.html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드래그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색상박스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135807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13580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03948" y="1803730"/>
            <a:ext cx="1836204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177484" y="169419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1793040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17565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95419" y="3400717"/>
            <a:ext cx="3600884" cy="738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27200" y="32911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072" y="3792597"/>
            <a:ext cx="720080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073899" y="37560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" y="4401108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18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1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34551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suh_0201_02_0008_202.html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드래그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색상박스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03948" y="2307786"/>
            <a:ext cx="1836204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177484" y="21982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95419" y="3904773"/>
            <a:ext cx="3600884" cy="738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27200" y="37952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072" y="4296653"/>
            <a:ext cx="720080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073899" y="42601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7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337395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suh_0201_02_0008_202.html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 앞 블릿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바꾸고 문장 앞에 예 약물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48271" y="3023619"/>
            <a:ext cx="445645" cy="369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2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6131" y="5032381"/>
            <a:ext cx="1000125" cy="695325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5844712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854620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088196"/>
            <a:ext cx="402336" cy="304800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614900" y="30215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36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091618"/>
              </p:ext>
            </p:extLst>
          </p:nvPr>
        </p:nvGraphicFramePr>
        <p:xfrm>
          <a:off x="7018371" y="690525"/>
          <a:ext cx="2086863" cy="4243983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suh_0201_02_0008_203.html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2,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 (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이하공통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쌓기나무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색상박스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O,X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 디자인 수정</a:t>
                      </a:r>
                      <a:endParaRPr lang="ko-KR" altLang="en-US" sz="1000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930512" y="1911742"/>
            <a:ext cx="1009640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004048" y="18022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3512" y="224137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77339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74819" y="2958958"/>
            <a:ext cx="1993025" cy="1334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28647" y="29224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51628" y="2499851"/>
            <a:ext cx="1288524" cy="281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725164" y="23903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16768" y="2205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139470" y="2205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167844" y="2958958"/>
            <a:ext cx="2772308" cy="1154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391012" y="28494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20492" y="4293095"/>
            <a:ext cx="719659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043195" y="429309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1748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880762"/>
              </p:ext>
            </p:extLst>
          </p:nvPr>
        </p:nvGraphicFramePr>
        <p:xfrm>
          <a:off x="7018371" y="690525"/>
          <a:ext cx="2086863" cy="3847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suh_0201_02_0008_203.html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O,X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 디자인 수정</a:t>
                      </a:r>
                      <a:endParaRPr lang="ko-KR" altLang="en-US" sz="1000" dirty="0" smtClean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쌓기나무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색상박스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3512" y="224137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77339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74819" y="2958959"/>
            <a:ext cx="2821117" cy="1118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28647" y="29224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51628" y="2499851"/>
            <a:ext cx="1288524" cy="281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725164" y="23903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16768" y="2205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139470" y="2205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95936" y="2958958"/>
            <a:ext cx="1944216" cy="1262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146999" y="28177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20492" y="4293095"/>
            <a:ext cx="719659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043195" y="429309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41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25879"/>
              </p:ext>
            </p:extLst>
          </p:nvPr>
        </p:nvGraphicFramePr>
        <p:xfrm>
          <a:off x="7018371" y="690525"/>
          <a:ext cx="2086863" cy="3847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suh_0201_02_0008_203.html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색상박스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쌓기나무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O,X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 디자인 수정</a:t>
                      </a:r>
                      <a:endParaRPr lang="ko-KR" altLang="en-US" sz="1000" dirty="0" smtClean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3512" y="224137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77339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74819" y="2958958"/>
            <a:ext cx="1921017" cy="1262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28647" y="29224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51628" y="2499851"/>
            <a:ext cx="1288524" cy="281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725164" y="23903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16768" y="2205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139470" y="2205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03848" y="2958958"/>
            <a:ext cx="2736304" cy="1262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146999" y="28177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20492" y="4293095"/>
            <a:ext cx="719659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043195" y="429309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94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36815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22161"/>
              </p:ext>
            </p:extLst>
          </p:nvPr>
        </p:nvGraphicFramePr>
        <p:xfrm>
          <a:off x="7018371" y="690525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suh_0201_02_0008_204.html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내에 예 약물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27188" y="2132856"/>
            <a:ext cx="4840956" cy="949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81015" y="20963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2685" y="5086312"/>
            <a:ext cx="1000125" cy="695325"/>
          </a:xfrm>
          <a:prstGeom prst="rect">
            <a:avLst/>
          </a:prstGeom>
          <a:noFill/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20988"/>
            <a:ext cx="402336" cy="3048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851856" y="5037982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861764" y="48881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8478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98397"/>
              </p:ext>
            </p:extLst>
          </p:nvPr>
        </p:nvGraphicFramePr>
        <p:xfrm>
          <a:off x="7018371" y="690525"/>
          <a:ext cx="2086863" cy="3908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http://cdata.tsherpa.co.kr/tsherpa/MultiMedia/Flash/2020/curri/index.html?flashxmlnum=soboro2&amp;classa=A8-C1-62-KK-KA-02-03-04-0-0-0-0&amp;classno=AA_SAMPLE/nproto_sample/DA/nproto_cmn_913.html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9878" y="2386412"/>
            <a:ext cx="365130" cy="305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13707" y="22768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4647" y="1376772"/>
            <a:ext cx="5525545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1196" y="1411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221788"/>
              </p:ext>
            </p:extLst>
          </p:nvPr>
        </p:nvGraphicFramePr>
        <p:xfrm>
          <a:off x="7018371" y="690525"/>
          <a:ext cx="2086863" cy="4823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http://cdata.tsherpa.co.kr/tsherpa/MultiMedia/Flash/2020/curri/index.html?flashxmlnum=soboro2&amp;classa=A8-C1-62-KK-KA-02-03-04-0-0-0-0&amp;classno=AA_SAMPLE/nproto_sample/DA/nproto_cmn_912.html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52~53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84625" y="1822889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938573" y="174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9" y="144016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919136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라인박스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디자인 수정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8956" y="193635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08514" y="1571223"/>
            <a:ext cx="1405750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2462" y="14981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38266" y="2662227"/>
            <a:ext cx="3104930" cy="1162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827064" y="29318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12641" y="4321465"/>
            <a:ext cx="801623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139616" y="42119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522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530257"/>
              </p:ext>
            </p:extLst>
          </p:nvPr>
        </p:nvGraphicFramePr>
        <p:xfrm>
          <a:off x="179388" y="733255"/>
          <a:ext cx="8810685" cy="3941826"/>
        </p:xfrm>
        <a:graphic>
          <a:graphicData uri="http://schemas.openxmlformats.org/drawingml/2006/table">
            <a:tbl>
              <a:tblPr/>
              <a:tblGrid>
                <a:gridCol w="552593"/>
                <a:gridCol w="4308071"/>
                <a:gridCol w="576064"/>
                <a:gridCol w="1224136"/>
                <a:gridCol w="1690942"/>
                <a:gridCol w="458879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 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모양으로 쌓는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쌓기나무로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쌓은 모양을 보고 똑같이 쌓기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쌓은 모양에서 위치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쌓은 모양에 대한 설명을 듣고 똑같이 쌓기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51139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위치 그림 아래 좌우중앙정렬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4581" y="204589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8529" y="19728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24833" y="3465004"/>
            <a:ext cx="537187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654223" y="34650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12641" y="4433108"/>
            <a:ext cx="839799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39616" y="43235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71800" y="2924943"/>
            <a:ext cx="1476164" cy="1508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25748" y="28519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14" idx="2"/>
          </p:cNvCxnSpPr>
          <p:nvPr/>
        </p:nvCxnSpPr>
        <p:spPr bwMode="auto">
          <a:xfrm rot="5400000">
            <a:off x="3977911" y="3591438"/>
            <a:ext cx="773899" cy="1457134"/>
          </a:xfrm>
          <a:prstGeom prst="bent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9279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556243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것인지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36" y="2055220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84" y="198219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99567" y="4427549"/>
            <a:ext cx="704810" cy="378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99567" y="43180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94983" y="2443149"/>
            <a:ext cx="1109393" cy="378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744871" y="25526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23628" y="2392946"/>
            <a:ext cx="1109393" cy="378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49277" y="22408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2" y="152078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593014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것인지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9640" y="198985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3588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47096" y="3119750"/>
            <a:ext cx="3136304" cy="1101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23334" y="4411787"/>
            <a:ext cx="688826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98560" y="42930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72198" y="31197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81747" y="2601926"/>
            <a:ext cx="1078085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835696" y="252890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4" y="166480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889914"/>
              </p:ext>
            </p:extLst>
          </p:nvPr>
        </p:nvGraphicFramePr>
        <p:xfrm>
          <a:off x="7018371" y="690525"/>
          <a:ext cx="2086863" cy="4365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캐릭터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캐릭터는 추후전달예정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쌓기나무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위치를 발문 아래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위로 옮겨주세요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O, 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32032" y="211453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85980" y="20415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1492" y="4034966"/>
            <a:ext cx="4191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1075246" y="2826535"/>
            <a:ext cx="4898736" cy="818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95400" y="26804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27200" y="3878421"/>
            <a:ext cx="3521954" cy="915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15998" y="39766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12172" y="3645025"/>
            <a:ext cx="1204929" cy="237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961753" y="36632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49154" y="4519813"/>
            <a:ext cx="839799" cy="383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137952" y="46841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37" y="4039642"/>
            <a:ext cx="433474" cy="43347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 bwMode="auto">
          <a:xfrm flipH="1" flipV="1">
            <a:off x="5414636" y="2708920"/>
            <a:ext cx="1" cy="964544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127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73443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suh_0201_02_0008_102.html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-&gt;suh_0201_02_0008_101.html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http://cdata.tsherpa.co.kr/tsherpa/MultiMedia/Flash/2020/curri/index.html?flashxmlnum=soboro2&amp;classa=A8-C1-62-KK-KA-02-03-04-0-0-0-0&amp;classno=AA_SAMPLE/nproto_sample/DA/nproto_cmn_911_1.html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96793" y="1844824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6873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4658" y="1347758"/>
            <a:ext cx="5423526" cy="355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55831" y="12382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4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443883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5~8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-&gt;suh_0201_02_0008_201.html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72716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44" y="3356992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34929"/>
              </p:ext>
            </p:extLst>
          </p:nvPr>
        </p:nvGraphicFramePr>
        <p:xfrm>
          <a:off x="7018371" y="690525"/>
          <a:ext cx="2086863" cy="63443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-&gt;suh_0201_02_0008_201.html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내래이션이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이야기탭에서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나오는 레이아웃입니다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hlinkClick r:id="rId2"/>
                        </a:rPr>
                        <a:t>http://cdata.tsherpa.co.kr/tsherpa/MultiMedia/Flash/2020/curri/index.html?flashxmlnum=yuni4856&amp;classa=A8-C1-22-MM-MA-03-05-02-0-0-0-0&amp;classno=MA_22_03/suh_0202_04_0002/suh_0202_04_0002_201.html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링크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크기 최대한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크게하되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탭 속의 그림 크기와 똑같게 맞춰주세요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내에 이름 약물 넣어주세요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준기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도영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내래이션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재생바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하단으로 이동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도영이는 준기와 똑같은 모양으로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쌓기나무를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쌓으려고 합니다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어떻게 해야 할지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이야기를 들어 보세요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07792"/>
            <a:ext cx="6858709" cy="29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11"/>
          <a:stretch/>
        </p:blipFill>
        <p:spPr bwMode="auto">
          <a:xfrm>
            <a:off x="1046627" y="2326960"/>
            <a:ext cx="4830604" cy="218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1103782" y="2290956"/>
            <a:ext cx="4728358" cy="2218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935425" y="22271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1433207" y="3983143"/>
            <a:ext cx="744285" cy="40575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준기</a:t>
            </a: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4654131" y="3990880"/>
            <a:ext cx="744285" cy="40575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00" y="4118975"/>
            <a:ext cx="402336" cy="390144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5376767" y="4118976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573732" y="39695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988" y="5451124"/>
            <a:ext cx="6951870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26953" y="53017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11"/>
          <a:stretch/>
        </p:blipFill>
        <p:spPr bwMode="auto">
          <a:xfrm>
            <a:off x="1046627" y="2326960"/>
            <a:ext cx="4830604" cy="218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05412"/>
              </p:ext>
            </p:extLst>
          </p:nvPr>
        </p:nvGraphicFramePr>
        <p:xfrm>
          <a:off x="7018371" y="690525"/>
          <a:ext cx="2086863" cy="4061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-&gt;suh_0201_02_0008_201.html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도영이는 준기와 똑같은 모양으로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쌓기나무를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쌓으려고 합니다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어떻게 해야 할지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준기와 똑같은 모양으로 쌓기 위해 필요한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쌓기나무는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몇 개인가요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433207" y="3983143"/>
            <a:ext cx="744285" cy="40575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준기</a:t>
            </a: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4654131" y="3990880"/>
            <a:ext cx="744285" cy="40575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00" y="4118975"/>
            <a:ext cx="402336" cy="39014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376767" y="4118976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573732" y="39695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3201032" y="4853398"/>
            <a:ext cx="698826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15612" y="4889911"/>
            <a:ext cx="62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19610" y="5008595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462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11"/>
          <a:stretch/>
        </p:blipFill>
        <p:spPr bwMode="auto">
          <a:xfrm>
            <a:off x="1046627" y="2326960"/>
            <a:ext cx="4830604" cy="218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13651"/>
              </p:ext>
            </p:extLst>
          </p:nvPr>
        </p:nvGraphicFramePr>
        <p:xfrm>
          <a:off x="7018371" y="690525"/>
          <a:ext cx="2086863" cy="4061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-&gt;suh_0201_02_0008_201.html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도영이는 준기와 똑같은 모양으로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쌓기나무를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쌓으려고 합니다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어떻게 해야 할지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도영이가 준비한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쌓기나무는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몇 개인가요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433207" y="3983143"/>
            <a:ext cx="744285" cy="40575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준기</a:t>
            </a: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4654131" y="3990880"/>
            <a:ext cx="744285" cy="40575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00" y="4118975"/>
            <a:ext cx="402336" cy="39014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376767" y="4118976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573732" y="39695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3201032" y="4853398"/>
            <a:ext cx="698826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15612" y="4889911"/>
            <a:ext cx="62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19610" y="5008595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380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11"/>
          <a:stretch/>
        </p:blipFill>
        <p:spPr bwMode="auto">
          <a:xfrm>
            <a:off x="1046627" y="2326960"/>
            <a:ext cx="4830604" cy="218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787770"/>
              </p:ext>
            </p:extLst>
          </p:nvPr>
        </p:nvGraphicFramePr>
        <p:xfrm>
          <a:off x="7018371" y="690525"/>
          <a:ext cx="2086863" cy="4061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-&gt;suh_0201_02_0008_201.html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도영이는 준기와 똑같은 모양으로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쌓기나무를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쌓으려고 합니다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어떻게 해야 할지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준기와 똑같은 모양으로 쌓으려면 어떻게 해야 할까요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433207" y="3983143"/>
            <a:ext cx="744285" cy="40575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준기</a:t>
            </a: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4654131" y="3990880"/>
            <a:ext cx="744285" cy="40575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00" y="4118975"/>
            <a:ext cx="402336" cy="39014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376767" y="4118976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573732" y="39695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 bwMode="auto">
          <a:xfrm>
            <a:off x="706122" y="4641459"/>
            <a:ext cx="5688646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6627" y="4677972"/>
            <a:ext cx="53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모양을 보고 하나씩 따라 쌓아 봅니다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28847" y="4696855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2" y="4726517"/>
            <a:ext cx="402336" cy="30480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 bwMode="auto">
          <a:xfrm>
            <a:off x="719572" y="5186579"/>
            <a:ext cx="5688646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0077" y="5223092"/>
            <a:ext cx="53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쌓기나무가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놓인 위치를 생각해 봅니다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435" y="5212724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5271637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5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똑같은 모양으로 쌓아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100514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suh_0201_02_0008_201.html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suh_0201_02_0008_202.html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연필아이콘으로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62460" y="1968480"/>
            <a:ext cx="1477692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35996" y="18589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7200" y="2796369"/>
            <a:ext cx="3600884" cy="1712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81027" y="275985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27968" y="4090239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781795" y="40537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33889</TotalTime>
  <Words>1378</Words>
  <Application>Microsoft Office PowerPoint</Application>
  <PresentationFormat>화면 슬라이드 쇼(4:3)</PresentationFormat>
  <Paragraphs>584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5335</cp:revision>
  <dcterms:created xsi:type="dcterms:W3CDTF">2008-07-15T12:19:11Z</dcterms:created>
  <dcterms:modified xsi:type="dcterms:W3CDTF">2021-01-25T00:05:45Z</dcterms:modified>
</cp:coreProperties>
</file>